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image4.slideserve.com/7510954/slide11-l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mage4.slideserve.com/7510954/slide12-l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4.slideserve.com/7510954/slide15-l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mage4.slideserve.com/7510954/1174-1190-1197-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mage4.slideserve.com/7510954/slide3-l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image4.slideserve.com/7510954/slide4-l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mage4.slideserve.com/7510954/1206-1207-1219-l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mage4.slideserve.com/7510954/slide6-l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mage4.slideserve.com/7510954/slide8-l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mage4.slideserve.com/7510954/slide9-l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image4.slideserve.com/7510954/1235-1236-l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9" y="1871130"/>
            <a:ext cx="6721568" cy="2674744"/>
          </a:xfrm>
        </p:spPr>
        <p:txBody>
          <a:bodyPr/>
          <a:lstStyle/>
          <a:p>
            <a:r>
              <a:rPr lang="sr-Cyrl-RS" dirty="0" smtClean="0"/>
              <a:t>Живот и дело</a:t>
            </a:r>
            <a:br>
              <a:rPr lang="sr-Cyrl-RS" dirty="0" smtClean="0"/>
            </a:br>
            <a:r>
              <a:rPr lang="sr-Cyrl-RS" dirty="0" smtClean="0"/>
              <a:t>Светог Саве</a:t>
            </a:r>
            <a:br>
              <a:rPr lang="sr-Cyrl-RS" dirty="0" smtClean="0"/>
            </a:br>
            <a:r>
              <a:rPr lang="hr-HR" sz="1000" dirty="0" smtClean="0"/>
              <a:t>*</a:t>
            </a:r>
            <a:r>
              <a:rPr lang="sr-Cyrl-RS" sz="1000" dirty="0" smtClean="0"/>
              <a:t>Кликни на дијапројекцију!</a:t>
            </a:r>
            <a:endParaRPr lang="hr-HR" dirty="0"/>
          </a:p>
        </p:txBody>
      </p:sp>
      <p:pic>
        <p:nvPicPr>
          <p:cNvPr id="5" name="khimna-svetom-sav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8737" y="17824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14400" y="1065675"/>
            <a:ext cx="3622766" cy="4252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lide11"/>
              </a:rPr>
              <a:t>Српски краљ Владислав и Савин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братанац пренео је Савине мошти 1237. у своју задужбину 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Mанастир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Милешеву. </a:t>
            </a: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Манастир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Милешева у којем је Свети Сава био сахрањен и почивао до 1594. 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године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МАНАСТИР МИЛЕШЕВА ::: MANASTIR MILEŠE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9" y="1175657"/>
            <a:ext cx="5306252" cy="47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340964" y="1419295"/>
            <a:ext cx="2969986" cy="4395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lide12"/>
              </a:rPr>
              <a:t>Године 1594. турски Синан – паша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наредио је у спаљивање моштију Светог Саве у Београду на Врачару да би казнио Србе због подизања устанка у Банату. </a:t>
            </a: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Спаљивање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моштију Светог Саве на Врачару 1594. године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spaljivanje moštiju svetoga save.jpg 2 - Opanak.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0" y="853440"/>
            <a:ext cx="6661694" cy="51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jstarija srpska himna - Kultura - Ringeraja.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" y="807582"/>
            <a:ext cx="7521324" cy="50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8400890" y="1414152"/>
            <a:ext cx="2335338" cy="338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lide15"/>
              </a:rPr>
              <a:t>Обзиром да је Свети Сава велики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просветитељ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српског народа, данас се датум његове смрти 27. јануар обележава као Савиндан – слава српских школа.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617348" y="751894"/>
            <a:ext cx="5186699" cy="315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1174 1190 1197"/>
              </a:rPr>
              <a:t>Свети Сава рођен је око 1174.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године као Растко Немањић, трећи и најмлађи син Стефана Немање. Од оца на управу добија Захумље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Године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1190. са руским монасима одлази на Свету </a:t>
            </a:r>
            <a:r>
              <a:rPr lang="sr-Cyrl-RS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Гору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се у </a:t>
            </a:r>
            <a:r>
              <a:rPr lang="sr-Cyrl-RS" dirty="0" err="1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анастиру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Светог Пантелејмона замонашио и добио монашко име Сава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1197. са оцем обнавља M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анастир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Хиландар.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вети С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6" y="609089"/>
            <a:ext cx="4054275" cy="46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НАСТИР | ХИЛАНДАР - Ι.Μ. ΧΙΛΑΝΔΑΡΙΟΥ - HILAND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2" y="3667897"/>
            <a:ext cx="4606834" cy="25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58240" y="888275"/>
            <a:ext cx="10354491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lide3"/>
              </a:rPr>
              <a:t>У својој испосници Кареји, Сава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је написао Карејски типик који садржи упутства и правила за монашки живот. </a:t>
            </a:r>
            <a:endParaRPr lang="sr-Cyrl-RS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sr-Cyrl-RS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Карејски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типик – дело Светог Саве о правилима монашког живота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ејски типик — Википед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4" y="2697023"/>
            <a:ext cx="6458404" cy="31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236823" y="865241"/>
            <a:ext cx="3735977" cy="479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lide4"/>
              </a:rPr>
              <a:t>У Хиландару је написао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b="1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Хиландарски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типик – акт о нормама монашког живота и организацији манастирске управе. Овај документ ће касније постати Студенички типик. </a:t>
            </a: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Студенички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типик – дело Светог Саве у којем је описао живот Стефана Немање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tudenica Typico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" y="786556"/>
            <a:ext cx="6439005" cy="48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191794" y="1552945"/>
            <a:ext cx="4310743" cy="375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1206 1207 1219"/>
              </a:rPr>
              <a:t>Године 1206/1207. Сава са очевим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моштима долази у Србију где успева да измири браћу Вукана и Стефана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Године 1219. Сава је успео да од никејског (бившег цариградског, васељенског) патријарха добије потврду о самосталности – аутокефалности српске цркве у рангу архиепископије. </a:t>
            </a: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Сава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 постављен за првог 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архиепископа.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Историјски сукоб два Немањина сина: Вукан је Стефана прекоревао и због  грубости према Евдокији, што је указало на почетак отвореног разлаза међу  браћом - Opanak.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05822"/>
            <a:ext cx="5050970" cy="49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048000" y="1100372"/>
            <a:ext cx="6096000" cy="4355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lide6"/>
              </a:rPr>
              <a:t>По доласку у Србију Сава ради на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уређењу српске цркве. Седиште архиепископије постао је M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анастир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Жича. </a:t>
            </a: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Сава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оснива нове епископије, главну улогу добија српско 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свештенство, српски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архиепископи имали су право да крунишу српске краљеве.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anastir Zica Kopaonik - Kopaonik Manastir Z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156405"/>
            <a:ext cx="5045438" cy="21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96388" y="865377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lide8"/>
              </a:rPr>
              <a:t>Године 1219. Сава је написао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Законоправило, или Номоканон или Крмчију – зборник грађанских и црквених прописа. Законоправило је написано на народном језику и сматра се првим српским правним актом.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ZAVET SVETOG SAVE: Ovaj jedinstveni kodeks je vekovima uređivao život Srba  | Novosti.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98" y="2111455"/>
            <a:ext cx="6427379" cy="40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878285" y="778020"/>
            <a:ext cx="4650377" cy="449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2" tooltip="slide9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lide9"/>
              </a:rPr>
              <a:t>До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slide9"/>
              </a:rPr>
              <a:t>краја живота Сава је много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радио на учвршћивању православне вере. Зато се сматра првим српским просветитељем. Написао је Житије Светог Симеона у предговору Студеничког типика, Служба Светом Симеону, Посланица игуману Спиридону... </a:t>
            </a: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lvl="0">
              <a:lnSpc>
                <a:spcPct val="107000"/>
              </a:lnSpc>
              <a:spcAft>
                <a:spcPts val="375"/>
              </a:spcAft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Потпис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Светог Саве са његовог печата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Reljefna tabla potpis/pečat Svetog Save... - Супер поклон / Super Poklon | 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AutoShape 6" descr="Reljefna tabla potpis/pečat Svetog Save... - Супер поклон / Super Poklon | 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6152" name="Picture 8" descr="mediasfera-media-sfera-vodic-kroz-medijsku-industriju-portal-marketing-mediji-mediasfera,  pecat svetog save - MediaS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1578592"/>
            <a:ext cx="5397072" cy="405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790591" y="1309650"/>
            <a:ext cx="4153989" cy="4304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1235 1236"/>
              </a:rPr>
              <a:t>Године 1235. Сава је 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1235 1236"/>
              </a:rPr>
              <a:t>кренуо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1235 1236"/>
              </a:rPr>
              <a:t>на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своје друго путовање у Свету земљу. На повратку је у умро 1236. у бугарској престоници Трнову. </a:t>
            </a: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dirty="0" smtClean="0">
              <a:solidFill>
                <a:srgbClr val="2B2A2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95250" lvl="0" indent="-28575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 </a:t>
            </a:r>
            <a:r>
              <a:rPr lang="hr-HR" dirty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Трново у Бугарској где је умро Свети </a:t>
            </a:r>
            <a:r>
              <a:rPr lang="hr-HR" dirty="0" smtClean="0">
                <a:solidFill>
                  <a:srgbClr val="2B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Сава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Veliko Trnovo / mesto upokojenja Svetog Save !!!!!!!!!! - Kupindo.com  (4701832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1097279"/>
            <a:ext cx="6050362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70</Words>
  <Application>Microsoft Office PowerPoint</Application>
  <PresentationFormat>Široki zaslon</PresentationFormat>
  <Paragraphs>53</Paragraphs>
  <Slides>12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Organski</vt:lpstr>
      <vt:lpstr>Живот и дело Светог Саве *Кликни на дијапројекцију!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 и дело Светог Саве</dc:title>
  <dc:creator>Korisnik</dc:creator>
  <cp:lastModifiedBy>Direktorica</cp:lastModifiedBy>
  <cp:revision>22</cp:revision>
  <dcterms:created xsi:type="dcterms:W3CDTF">2021-01-21T20:15:17Z</dcterms:created>
  <dcterms:modified xsi:type="dcterms:W3CDTF">2021-01-26T11:22:17Z</dcterms:modified>
</cp:coreProperties>
</file>