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57" r:id="rId3"/>
    <p:sldId id="271" r:id="rId4"/>
    <p:sldId id="261" r:id="rId5"/>
    <p:sldId id="266" r:id="rId6"/>
    <p:sldId id="316" r:id="rId7"/>
    <p:sldId id="317" r:id="rId8"/>
    <p:sldId id="312" r:id="rId9"/>
    <p:sldId id="325" r:id="rId10"/>
    <p:sldId id="326" r:id="rId11"/>
    <p:sldId id="327" r:id="rId12"/>
    <p:sldId id="328" r:id="rId13"/>
    <p:sldId id="329" r:id="rId14"/>
    <p:sldId id="262" r:id="rId15"/>
    <p:sldId id="263" r:id="rId16"/>
    <p:sldId id="267" r:id="rId17"/>
    <p:sldId id="264" r:id="rId18"/>
    <p:sldId id="270" r:id="rId19"/>
    <p:sldId id="320" r:id="rId20"/>
    <p:sldId id="269" r:id="rId21"/>
    <p:sldId id="268" r:id="rId22"/>
    <p:sldId id="281" r:id="rId23"/>
    <p:sldId id="273" r:id="rId24"/>
    <p:sldId id="318" r:id="rId25"/>
    <p:sldId id="279" r:id="rId26"/>
    <p:sldId id="274" r:id="rId27"/>
    <p:sldId id="275" r:id="rId28"/>
    <p:sldId id="276" r:id="rId29"/>
    <p:sldId id="277" r:id="rId30"/>
    <p:sldId id="278" r:id="rId31"/>
    <p:sldId id="280" r:id="rId32"/>
    <p:sldId id="258" r:id="rId33"/>
    <p:sldId id="307" r:id="rId34"/>
    <p:sldId id="319" r:id="rId35"/>
    <p:sldId id="272" r:id="rId36"/>
    <p:sldId id="282" r:id="rId37"/>
    <p:sldId id="314" r:id="rId38"/>
    <p:sldId id="315" r:id="rId39"/>
    <p:sldId id="265" r:id="rId40"/>
    <p:sldId id="283" r:id="rId41"/>
    <p:sldId id="284" r:id="rId42"/>
    <p:sldId id="285" r:id="rId43"/>
    <p:sldId id="259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60" r:id="rId53"/>
    <p:sldId id="311" r:id="rId54"/>
    <p:sldId id="308" r:id="rId55"/>
    <p:sldId id="309" r:id="rId56"/>
    <p:sldId id="310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4" r:id="rId66"/>
    <p:sldId id="305" r:id="rId67"/>
    <p:sldId id="306" r:id="rId68"/>
    <p:sldId id="303" r:id="rId69"/>
    <p:sldId id="321" r:id="rId70"/>
    <p:sldId id="322" r:id="rId71"/>
    <p:sldId id="323" r:id="rId72"/>
    <p:sldId id="324" r:id="rId73"/>
    <p:sldId id="330" r:id="rId7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9B7FCD-C060-457A-A15D-AA36F832B7E3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D6052A-D0AE-47CE-B025-95E8972C6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3AF2A-7642-4FF4-8015-BEEC2E3A8BF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68D69A-63B1-4584-BCC4-6E9535623F23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374B80-9E40-4047-9A51-B2C4037F73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24573-4FEB-47FB-9735-61D46877FDF0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1D6D-3ED2-423C-9DD7-0B803466AD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6ECB6-9386-437B-B6B4-735F2D84D7F8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CFB3-5BE1-405B-BDB4-29AC081D38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D1B1-BE3F-4AD9-9591-F80062914786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436D-A998-4886-96DD-483B9C12C3C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2B83C4-9DC1-4DE9-9B78-FE8FD25779E8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9CDB66-585F-4063-9F65-4A383F75A8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26F912-793B-486D-8C66-A054BB72B111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101439-9602-40EA-8ABB-4A42F908323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1D818-496C-4942-9887-180B2387652A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7C81F7-F480-425D-B58B-E5DC9E9958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530B92-F33F-45F3-84D2-8AE850845976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0E3156-5912-4926-B6E5-D87FB1C4FDB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7C4-7829-4813-A620-E3E51D7FB1B3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9EFA-0A68-4796-BDDF-8FAEC1A3A0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D6DA5-3420-42B8-B533-8DA00A5E2C94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BF0C0-975E-4637-BCB1-F7A0E8C28B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0DF970-51B8-4B24-AB67-C5C0A2F62DD9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05140B-189A-4286-BA70-6B09242639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B74B82C-48DC-4366-AA4F-7016D1E3801B}" type="datetimeFigureOut">
              <a:rPr lang="sr-Latn-CS"/>
              <a:pPr>
                <a:defRPr/>
              </a:pPr>
              <a:t>30.6.2014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A91778-5B9A-4DF4-859E-FF3A2065E1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3" r:id="rId2"/>
    <p:sldLayoutId id="2147483828" r:id="rId3"/>
    <p:sldLayoutId id="2147483829" r:id="rId4"/>
    <p:sldLayoutId id="2147483830" r:id="rId5"/>
    <p:sldLayoutId id="2147483831" r:id="rId6"/>
    <p:sldLayoutId id="2147483824" r:id="rId7"/>
    <p:sldLayoutId id="2147483832" r:id="rId8"/>
    <p:sldLayoutId id="2147483833" r:id="rId9"/>
    <p:sldLayoutId id="2147483825" r:id="rId10"/>
    <p:sldLayoutId id="2147483826" r:id="rId11"/>
  </p:sldLayoutIdLst>
  <p:transition advClick="0" advTm="6000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714500" y="714375"/>
            <a:ext cx="58991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4400">
                <a:solidFill>
                  <a:srgbClr val="0070C0"/>
                </a:solidFill>
                <a:latin typeface="Arial Black" pitchFamily="34" charset="0"/>
              </a:rPr>
              <a:t>NAŠE PUTOVANJE</a:t>
            </a:r>
          </a:p>
          <a:p>
            <a:pPr algn="ctr"/>
            <a:endParaRPr lang="hr-HR" sz="2400">
              <a:latin typeface="Arial Black" pitchFamily="34" charset="0"/>
            </a:endParaRPr>
          </a:p>
          <a:p>
            <a:pPr algn="ctr"/>
            <a:r>
              <a:rPr lang="hr-HR" sz="2400">
                <a:latin typeface="Arial Black" pitchFamily="34" charset="0"/>
              </a:rPr>
              <a:t>5. razred  -  2010 / 2011.</a:t>
            </a:r>
          </a:p>
          <a:p>
            <a:pPr algn="ctr"/>
            <a:endParaRPr lang="hr-HR" sz="2400">
              <a:latin typeface="Arial Black" pitchFamily="34" charset="0"/>
            </a:endParaRPr>
          </a:p>
          <a:p>
            <a:pPr algn="ctr"/>
            <a:r>
              <a:rPr lang="hr-HR" sz="2400">
                <a:latin typeface="Arial Black" pitchFamily="34" charset="0"/>
              </a:rPr>
              <a:t>6. razred  -  2011 / 2012.</a:t>
            </a:r>
          </a:p>
          <a:p>
            <a:pPr algn="ctr"/>
            <a:endParaRPr lang="hr-HR" sz="2400">
              <a:latin typeface="Arial Black" pitchFamily="34" charset="0"/>
            </a:endParaRPr>
          </a:p>
          <a:p>
            <a:pPr algn="ctr"/>
            <a:r>
              <a:rPr lang="hr-HR" sz="2400">
                <a:latin typeface="Arial Black" pitchFamily="34" charset="0"/>
              </a:rPr>
              <a:t>7. razred  -  2012 / 2013.</a:t>
            </a:r>
          </a:p>
          <a:p>
            <a:pPr algn="ctr"/>
            <a:endParaRPr lang="hr-HR" sz="2400">
              <a:latin typeface="Arial Black" pitchFamily="34" charset="0"/>
            </a:endParaRPr>
          </a:p>
          <a:p>
            <a:pPr algn="ctr"/>
            <a:r>
              <a:rPr lang="hr-HR" sz="2400">
                <a:latin typeface="Arial Black" pitchFamily="34" charset="0"/>
              </a:rPr>
              <a:t>8. razred  -  2013 / 2014.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SC0559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32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Terenska nastava “Istra”</a:t>
            </a:r>
          </a:p>
        </p:txBody>
      </p:sp>
    </p:spTree>
  </p:cSld>
  <p:clrMapOvr>
    <a:masterClrMapping/>
  </p:clrMapOvr>
  <p:transition advClick="0" advTm="6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SC056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7146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32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Terenska nastava “Istra”</a:t>
            </a:r>
          </a:p>
        </p:txBody>
      </p:sp>
    </p:spTree>
  </p:cSld>
  <p:clrMapOvr>
    <a:masterClrMapping/>
  </p:clrMapOvr>
  <p:transition advClick="0" advTm="6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SC056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94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14313" y="5715000"/>
            <a:ext cx="2800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32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Terenska nastava “Istra”</a:t>
            </a:r>
          </a:p>
        </p:txBody>
      </p:sp>
      <p:pic>
        <p:nvPicPr>
          <p:cNvPr id="20485" name="Picture 6" descr="DSC0564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3" y="0"/>
            <a:ext cx="435768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SC056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953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7146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32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Terenska nastava “Istra”</a:t>
            </a:r>
          </a:p>
        </p:txBody>
      </p:sp>
    </p:spTree>
  </p:cSld>
  <p:clrMapOvr>
    <a:masterClrMapping/>
  </p:clrMapOvr>
  <p:transition advClick="0" advTm="6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pic>
        <p:nvPicPr>
          <p:cNvPr id="22531" name="Picture 4" descr="DSC053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786188" y="6059488"/>
            <a:ext cx="5280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KDBZ – SUSRET UČENIKA U VUKOVARU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pic>
        <p:nvPicPr>
          <p:cNvPr id="23555" name="Picture 4" descr="DSC053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786188" y="6059488"/>
            <a:ext cx="5280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KDBZ – SUSRET UČENIKA U VUKOVARU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Nina\Desktop\SVE ZA ŠKOLU\RAZREDNIŠTVO\oproštaj od osmaša\slike za prezentaciju\od Lakića\10439711_245163942342051_1219690545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3786188" y="6059488"/>
            <a:ext cx="5280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KDBZ – SUSRET UČENIKA U VUKOVARU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Nina\Desktop\SVE ZA ŠKOLU\RAZREDNIŠTVO\oproštaj od osmaša\slike za prezentaciju\od Lakića\10410045_245164142342031_912351995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143375" y="6000750"/>
            <a:ext cx="481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LiDraNo 2011. U ŠIBENIKU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Nina\Desktop\SVE ZA ŠKOLU\RAZREDNIŠTVO\oproštaj od osmaša\slike za prezentaciju\od Lakića\10425693_245164032342042_116633522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714875" y="6000750"/>
            <a:ext cx="3605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Gromeo i Tulija u žaru igre!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Nina\Desktop\SVE ZA ŠKOLU\RAZREDNIŠTVO\oproštaj od osmaša\slike za prezentaciju\od Lakića\10443884_245164052342040_139987279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357688" y="6072188"/>
            <a:ext cx="4157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Igrokaz “Zabrinuti Kekespeare”</a:t>
            </a: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pic>
        <p:nvPicPr>
          <p:cNvPr id="10243" name="Picture 5" descr="large_img_1543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929438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714750" y="5643563"/>
            <a:ext cx="395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PRIJEM KOD PREDSJEDNIKA </a:t>
            </a:r>
          </a:p>
          <a:p>
            <a:r>
              <a:rPr lang="hr-HR">
                <a:latin typeface="Arial Black" pitchFamily="34" charset="0"/>
              </a:rPr>
              <a:t>REPUBLIKE HRVATSKE,</a:t>
            </a:r>
          </a:p>
          <a:p>
            <a:r>
              <a:rPr lang="hr-HR">
                <a:latin typeface="Arial Black" pitchFamily="34" charset="0"/>
              </a:rPr>
              <a:t>DR. IVE JOSIPOVIĆA</a:t>
            </a:r>
          </a:p>
          <a:p>
            <a:r>
              <a:rPr lang="hr-HR">
                <a:latin typeface="Arial Black" pitchFamily="34" charset="0"/>
              </a:rPr>
              <a:t>29. 11. 2011.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Nina\Desktop\SVE ZA ŠKOLU\RAZREDNIŠTVO\oproštaj od osmaša\slike za prezentaciju\od Lakića\10437284_245164149008697_29978294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4071938" y="6130925"/>
            <a:ext cx="481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LiDraNo 2011. U ŠIBENIKU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Nina\Desktop\SVE ZA ŠKOLU\RAZREDNIŠTVO\oproštaj od osmaša\slike za prezentaciju\od Lakića\10432397_245164132342032_1482928708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143375" y="6130925"/>
            <a:ext cx="481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LiDraNo 2011. U ŠIBENIKU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Nina\Desktop\SVE ZA ŠKOLU\RAZREDNIŠTVO\oproštaj od osmaša\slike za prezentaciju\od Lakića\10443945_245164169008695_105647947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4143375" y="6059488"/>
            <a:ext cx="481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LiDraNo 2011. U ŠIBENIKU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Nina\Desktop\SVE ZA ŠKOLU\RAZREDNIŠTVO\oproštaj od osmaša\slike za prezentaciju\od Lakića\10428807_245163932342052_180168444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500563" y="6072188"/>
            <a:ext cx="380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IZRADA BOŽIĆNIH ČESTITKI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Nina\Desktop\SVE ZA ŠKOLU\RAZREDNIŠTVO\oproštaj od osmaša\slike za prezentaciju\od Lakića\10417108_245163935675385_102345376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4500563" y="6072188"/>
            <a:ext cx="3803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IZRADA BOŽIĆNIH ČESTITKI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Nina\Desktop\SVE ZA ŠKOLU\RAZREDNIŠTVO\oproštaj od osmaša\slike za prezentaciju\od Lakića\10438700_245164079008704_2085520674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4071938" y="6000750"/>
            <a:ext cx="4718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>
                <a:latin typeface="Lucida Sans Unicode" pitchFamily="34" charset="0"/>
              </a:rPr>
              <a:t>Prezentacija projekta “SREMAČKA KUĆA”</a:t>
            </a:r>
          </a:p>
          <a:p>
            <a:pPr algn="ctr"/>
            <a:r>
              <a:rPr lang="hr-HR" b="1">
                <a:latin typeface="Lucida Sans Unicode" pitchFamily="34" charset="0"/>
              </a:rPr>
              <a:t>(KDBZ)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Nina\Desktop\SVE ZA ŠKOLU\RAZREDNIŠTVO\oproštaj od osmaša\slike za prezentaciju\od Lakića\10439776_245164049008707_96318975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4071938" y="6000750"/>
            <a:ext cx="4718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>
                <a:latin typeface="Lucida Sans Unicode" pitchFamily="34" charset="0"/>
              </a:rPr>
              <a:t>Prezentacija projekta “SREMAČKA KUĆA”</a:t>
            </a:r>
          </a:p>
          <a:p>
            <a:pPr algn="ctr"/>
            <a:r>
              <a:rPr lang="hr-HR" b="1">
                <a:latin typeface="Lucida Sans Unicode" pitchFamily="34" charset="0"/>
              </a:rPr>
              <a:t>(KDBZ)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4071938" y="6000750"/>
            <a:ext cx="4718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b="1">
                <a:latin typeface="Lucida Sans Unicode" pitchFamily="34" charset="0"/>
              </a:rPr>
              <a:t>Prezentacija projekta “SREMAČKA KUĆA”</a:t>
            </a:r>
          </a:p>
          <a:p>
            <a:pPr algn="ctr"/>
            <a:r>
              <a:rPr lang="hr-HR" b="1">
                <a:latin typeface="Lucida Sans Unicode" pitchFamily="34" charset="0"/>
              </a:rPr>
              <a:t>(KDBZ)</a:t>
            </a:r>
          </a:p>
        </p:txBody>
      </p:sp>
      <p:pic>
        <p:nvPicPr>
          <p:cNvPr id="35844" name="Picture 2" descr="C:\Documents and Settings\Nina\Desktop\SVE ZA ŠKOLU\RAZREDNIŠTVO\oproštaj od osmaša\slike za prezentaciju\od Lakića\10438740_245164062342039_128248300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071938" y="5786438"/>
            <a:ext cx="47180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>
                <a:latin typeface="Lucida Sans Unicode" pitchFamily="34" charset="0"/>
              </a:rPr>
              <a:t>Prezentacija projekta “SREMAČKA KUĆA”</a:t>
            </a:r>
          </a:p>
          <a:p>
            <a:pPr>
              <a:lnSpc>
                <a:spcPct val="150000"/>
              </a:lnSpc>
            </a:pPr>
            <a:r>
              <a:rPr lang="hr-HR" b="1">
                <a:latin typeface="Lucida Sans Unicode" pitchFamily="34" charset="0"/>
              </a:rPr>
              <a:t>(igrokaz – ČIJANJE PERJA)</a:t>
            </a:r>
          </a:p>
        </p:txBody>
      </p:sp>
      <p:pic>
        <p:nvPicPr>
          <p:cNvPr id="36868" name="Picture 2" descr="C:\Documents and Settings\Nina\Desktop\SVE ZA ŠKOLU\RAZREDNIŠTVO\oproštaj od osmaša\slike za prezentaciju\od Lakića\10153379_245164082342037_186955820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Nina\Desktop\SVE ZA ŠKOLU\RAZREDNIŠTVO\oproštaj od osmaša\slike za prezentaciju\od Lakića\10428976_245164055675373_1191178855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071938" y="5786438"/>
            <a:ext cx="47180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>
                <a:latin typeface="Lucida Sans Unicode" pitchFamily="34" charset="0"/>
              </a:rPr>
              <a:t>Prezentacija projekta “SREMAČKA KUĆA”</a:t>
            </a:r>
          </a:p>
          <a:p>
            <a:pPr>
              <a:lnSpc>
                <a:spcPct val="150000"/>
              </a:lnSpc>
            </a:pPr>
            <a:r>
              <a:rPr lang="hr-HR" b="1">
                <a:latin typeface="Lucida Sans Unicode" pitchFamily="34" charset="0"/>
              </a:rPr>
              <a:t>(igrokaz – ČIJANJE PERJA)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Nina\Desktop\SVE ZA ŠKOLU\RAZREDNIŠTVO\oproštaj od osmaša\slike za prezentaciju\od Lakića\10443799_245164222342023_2052623239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92943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714750" y="5643563"/>
            <a:ext cx="395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PRIJEM KOD PREDSJEDNIKA </a:t>
            </a:r>
          </a:p>
          <a:p>
            <a:r>
              <a:rPr lang="hr-HR">
                <a:latin typeface="Arial Black" pitchFamily="34" charset="0"/>
              </a:rPr>
              <a:t>REPUBLIKE HRVATSKE,</a:t>
            </a:r>
          </a:p>
          <a:p>
            <a:r>
              <a:rPr lang="hr-HR">
                <a:latin typeface="Arial Black" pitchFamily="34" charset="0"/>
              </a:rPr>
              <a:t>DR. IVE JOSIPOVIĆA</a:t>
            </a:r>
          </a:p>
          <a:p>
            <a:r>
              <a:rPr lang="hr-HR">
                <a:latin typeface="Arial Black" pitchFamily="34" charset="0"/>
              </a:rPr>
              <a:t>29. 11. 2011.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Documents and Settings\Nina\Desktop\SVE ZA ŠKOLU\RAZREDNIŠTVO\oproštaj od osmaša\slike za prezentaciju\od Lakića\10425564_245163892342056_112847263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4357688" y="6072188"/>
            <a:ext cx="412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ŠKOLSKA SLAVA – SVETI SAVA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Nina\Desktop\SVE ZA ŠKOLU\RAZREDNIŠTVO\oproštaj od osmaša\slike za prezentaciju\od Lakića\10416780_245163915675387_1834221147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4357688" y="6072188"/>
            <a:ext cx="412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ŠKOLSKA SLAVA – SVETI SAVA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pic>
        <p:nvPicPr>
          <p:cNvPr id="40963" name="Picture 4" descr="prvi dan škole, 6. razre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0"/>
            <a:ext cx="66436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4429125" y="6143625"/>
            <a:ext cx="4602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PRVI DAN NOVE ŠKOLSKE GODINE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2178050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08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08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0"/>
            <a:ext cx="39766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6000750" y="6143625"/>
            <a:ext cx="200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Prijateljstvo ...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Nina\Desktop\SVE ZA ŠKOLU\RAZREDNIŠTVO\oproštaj od osmaša\slike za prezentaciju\od Lakića\10439648_245163985675380_588074517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897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4857750" y="6000750"/>
            <a:ext cx="315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Izvanučionična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DSC0659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0"/>
            <a:ext cx="66436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4143375" y="6072188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FRUŠKA GORA – terenska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SC066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6436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4143375" y="6072188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FRUŠKA GORA – terenska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Nina\Desktop\SVE ZA ŠKOLU\RAZREDNIŠTVO\oproštaj od osmaša\slike za prezentaciju\FRUŠKA GORA , terenska nastava, SLIKE\DSC06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143375" y="6072188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FRUŠKA GORA – terenska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Nina\Desktop\SVE ZA ŠKOLU\RAZREDNIŠTVO\oproštaj od osmaša\slike za prezentaciju\FRUŠKA GORA , terenska nastava, SLIKE\DSC06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4143375" y="6072188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FRUŠKA GORA – terenska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DSC066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4143375" y="6072188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FRUŠKA GORA – terenska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5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DSC066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0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4143375" y="6072188"/>
            <a:ext cx="452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FRUŠKA GORA – terenska nastava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DSC065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5143500" y="5786438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LiDraNo 2012.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Igrokaz “Čarapčić”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DSC065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6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2011 / 2012.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1204" name="TextBox 5"/>
          <p:cNvSpPr txBox="1">
            <a:spLocks noChangeArrowheads="1"/>
          </p:cNvSpPr>
          <p:nvPr/>
        </p:nvSpPr>
        <p:spPr bwMode="auto">
          <a:xfrm>
            <a:off x="5500688" y="6000750"/>
            <a:ext cx="20478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LiDraNo 2012.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pic>
        <p:nvPicPr>
          <p:cNvPr id="52227" name="Picture 5" descr="DSC071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6"/>
          <p:cNvSpPr txBox="1">
            <a:spLocks noChangeArrowheads="1"/>
          </p:cNvSpPr>
          <p:nvPr/>
        </p:nvSpPr>
        <p:spPr bwMode="auto">
          <a:xfrm>
            <a:off x="3863975" y="6000750"/>
            <a:ext cx="5280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LiDraNo 2013. U PRIMOŠTENU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DSC071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0"/>
            <a:ext cx="66436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3863975" y="6000750"/>
            <a:ext cx="5280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LiDraNo 2013. U PRIMOŠTENU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DSC070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3863975" y="6000750"/>
            <a:ext cx="535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DRŽAVNI  LiDraNo 2013. U PRIMOŠTENU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SDC1447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4292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SDC1448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5" y="1428750"/>
            <a:ext cx="50006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3786188" y="5786438"/>
            <a:ext cx="53562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DRŽAVNI  LiDraNo 2013. U PRIMOŠTENU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(s glumicom Vlastom Ramljak)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SC071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6324" name="TextBox 6"/>
          <p:cNvSpPr txBox="1">
            <a:spLocks noChangeArrowheads="1"/>
          </p:cNvSpPr>
          <p:nvPr/>
        </p:nvSpPr>
        <p:spPr bwMode="auto">
          <a:xfrm>
            <a:off x="3571875" y="5786438"/>
            <a:ext cx="53562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DRŽAVNI  LiDraNo 2013. U PRIMOŠTENU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(recital “Možda sam trebao biti ptica”)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20130511_1000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3989388" y="5624513"/>
            <a:ext cx="5080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KDBZ – susret učenika u Arheološkom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muzeju Osijek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23.05.2012.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20130511_0923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3989388" y="5624513"/>
            <a:ext cx="50800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KDBZ – susret učenika u Arheološkom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muzeju Osijek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23.05.2012.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Nina\Desktop\SVE ZA ŠKOLU\RAZREDNIŠTVO\oproštaj od osmaša\slike za prezentaciju\od Lakića\967778_245163939008718_1793613868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41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SAT TEHNIČKE KULTURE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4786313" y="6059488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U školskom dvorištu...</a:t>
            </a:r>
          </a:p>
        </p:txBody>
      </p:sp>
      <p:pic>
        <p:nvPicPr>
          <p:cNvPr id="59396" name="Picture 6" descr="20130613_1345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0"/>
            <a:ext cx="37861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7" descr="20130613_13464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0"/>
            <a:ext cx="37512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20130613_1356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7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2012 / 2013.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pic>
        <p:nvPicPr>
          <p:cNvPr id="61443" name="Picture 6" descr="SDC150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Box 7"/>
          <p:cNvSpPr txBox="1">
            <a:spLocks noChangeArrowheads="1"/>
          </p:cNvSpPr>
          <p:nvPr/>
        </p:nvSpPr>
        <p:spPr bwMode="auto">
          <a:xfrm>
            <a:off x="4786313" y="6059488"/>
            <a:ext cx="373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Cinestar, Porta Nova, Osijek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Nina\Desktop\SVE ZA ŠKOLU\RAZREDNIŠTVO\oproštaj od osmaša\slike osmaša 2014\1461766_664277513603199_122529197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62468" name="TextBox 7"/>
          <p:cNvSpPr txBox="1">
            <a:spLocks noChangeArrowheads="1"/>
          </p:cNvSpPr>
          <p:nvPr/>
        </p:nvSpPr>
        <p:spPr bwMode="auto">
          <a:xfrm>
            <a:off x="4786313" y="6059488"/>
            <a:ext cx="373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Cinestar, Porta Nova, Osijek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Nina\Desktop\SVE ZA ŠKOLU\RAZREDNIŠTVO\oproštaj od osmaša\slike osmaša 2014\1454955_664279896936294_1761366516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C:\Documents and Settings\Nina\Desktop\SVE ZA ŠKOLU\RAZREDNIŠTVO\oproštaj od osmaša\slike osmaša 2014\1457615_664280806936203_1905030070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6433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3" descr="C:\Documents and Settings\Nina\Desktop\SVE ZA ŠKOLU\RAZREDNIŠTVO\oproštaj od osmaša\slike osmaša 2014\1977361_737004402997176_6755188409060177437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0"/>
            <a:ext cx="2928938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Nina\Desktop\SVE ZA ŠKOLU\RAZREDNIŠTVO\oproštaj od osmaša\slike osmaša 2014\10341454_754383721259244_5890493350178643007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0"/>
            <a:ext cx="52149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Nina\Desktop\SVE ZA ŠKOLU\RAZREDNIŠTVO\oproštaj od osmaša\slike osmaša 2014\1385336_611030628943998_91765869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392906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65540" name="TextBox 7"/>
          <p:cNvSpPr txBox="1">
            <a:spLocks noChangeArrowheads="1"/>
          </p:cNvSpPr>
          <p:nvPr/>
        </p:nvSpPr>
        <p:spPr bwMode="auto">
          <a:xfrm>
            <a:off x="4786313" y="6059488"/>
            <a:ext cx="309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... Prepisivanje zadaće!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1456531_680803761950574_1520047548_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4643438" y="5786438"/>
            <a:ext cx="3603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Kićenje božićne jelke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u učionici engleskog jezika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1476475_680802941950656_1364753850_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4643438" y="5786438"/>
            <a:ext cx="3603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Kićenje božićne jelke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u učionici engleskog jezika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1499454_680802855283998_1255150186_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4643438" y="5786438"/>
            <a:ext cx="36036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Kićenje božićne jelke </a:t>
            </a:r>
          </a:p>
          <a:p>
            <a:pPr>
              <a:lnSpc>
                <a:spcPct val="150000"/>
              </a:lnSpc>
            </a:pPr>
            <a:r>
              <a:rPr lang="hr-HR">
                <a:latin typeface="Arial Black" pitchFamily="34" charset="0"/>
              </a:rPr>
              <a:t>u učionici engleskog jezika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Nina\Desktop\SVE ZA ŠKOLU\RAZREDNIŠTVO\oproštaj od osmaša\slike za prezentaciju\od Lakića\10417063_245163925675386_79930684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41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SAT TEHNIČKE KULTURE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20140127_1014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0"/>
            <a:ext cx="38036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5" descr="20140127_1020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0"/>
            <a:ext cx="385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Box 6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69637" name="TextBox 7"/>
          <p:cNvSpPr txBox="1">
            <a:spLocks noChangeArrowheads="1"/>
          </p:cNvSpPr>
          <p:nvPr/>
        </p:nvSpPr>
        <p:spPr bwMode="auto">
          <a:xfrm>
            <a:off x="4714875" y="6072188"/>
            <a:ext cx="4125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ŠKOLSKA SLAVA – SVETI SAVA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20140127_1027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4714875" y="6072188"/>
            <a:ext cx="4125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ŠKOLSKA SLAVA – SVETI SAVA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DSC048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0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DSC048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  <p:pic>
        <p:nvPicPr>
          <p:cNvPr id="73732" name="Picture 5" descr="DSC0493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0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DSC05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4756" name="TextBox 5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DSC05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10157295_234398050085307_4934072256095468696_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5" descr="10291741_234398443418601_6832886891473053988_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500063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1554579_743500092347607_2940839189946487514_n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27738" y="428625"/>
            <a:ext cx="31162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6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6806" name="TextBox 7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7827" name="TextBox 4"/>
          <p:cNvSpPr txBox="1">
            <a:spLocks noChangeArrowheads="1"/>
          </p:cNvSpPr>
          <p:nvPr/>
        </p:nvSpPr>
        <p:spPr bwMode="auto">
          <a:xfrm>
            <a:off x="5214938" y="6072188"/>
            <a:ext cx="354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Ekskurzija  LEPENSKI VIR </a:t>
            </a:r>
          </a:p>
        </p:txBody>
      </p:sp>
      <p:pic>
        <p:nvPicPr>
          <p:cNvPr id="77828" name="Picture 6" descr="DSC0502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Nina\Desktop\SVE ZA ŠKOLU\RAZREDNIŠTVO\oproštaj od osmaša\slike za prezentaciju\10364371_638471982908685_1195249371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865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5238750" y="5976938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/>
              <a:t>Prijateljstvo...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Nina\Desktop\SVE ZA ŠKOLU\RAZREDNIŠTVO\oproštaj od osmaša\slike za prezentaciju\od Lakića\10443799_245163929008719_686220327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41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SAT TEHNIČKE KULTURE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Nina\Desktop\SVE ZA ŠKOLU\RAZREDNIŠTVO\oproštaj od osmaša\slike za prezentaciju\10379249_638471976242019_147164483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0"/>
            <a:ext cx="56642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79876" name="TextBox 5"/>
          <p:cNvSpPr txBox="1">
            <a:spLocks noChangeArrowheads="1"/>
          </p:cNvSpPr>
          <p:nvPr/>
        </p:nvSpPr>
        <p:spPr bwMode="auto">
          <a:xfrm>
            <a:off x="5238750" y="5976938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/>
              <a:t>Prijateljstvo...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C:\Documents and Settings\Nina\Desktop\SVE ZA ŠKOLU\RAZREDNIŠTVO\oproštaj od osmaša\slike za prezentaciju\10274254_633967773359106_3532826450390055405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63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2" descr="C:\Documents and Settings\Nina\Desktop\SVE ZA ŠKOLU\RAZREDNIŠTVO\oproštaj od osmaša\slike za prezentaciju\10342608_634480309974519_759526695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0"/>
            <a:ext cx="52149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80901" name="TextBox 6"/>
          <p:cNvSpPr txBox="1">
            <a:spLocks noChangeArrowheads="1"/>
          </p:cNvSpPr>
          <p:nvPr/>
        </p:nvSpPr>
        <p:spPr bwMode="auto">
          <a:xfrm>
            <a:off x="5238750" y="5976938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/>
              <a:t>Prijateljstvo...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Nina\Desktop\SVE ZA ŠKOLU\RAZREDNIŠTVO\oproštaj od osmaša\slike za prezentaciju\10374252_638471966242020_482508142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0"/>
            <a:ext cx="6953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4803775" y="6000750"/>
            <a:ext cx="3482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U školskim klupama... </a:t>
            </a:r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3"/>
          <p:cNvSpPr txBox="1">
            <a:spLocks noChangeArrowheads="1"/>
          </p:cNvSpPr>
          <p:nvPr/>
        </p:nvSpPr>
        <p:spPr bwMode="auto">
          <a:xfrm>
            <a:off x="214313" y="5380038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8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2013. / 2014.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5214938" y="60007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Na kraju... </a:t>
            </a:r>
          </a:p>
        </p:txBody>
      </p:sp>
      <p:pic>
        <p:nvPicPr>
          <p:cNvPr id="82948" name="Picture 5" descr="10377023_770859182945031_206319230033466566_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32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Terenska nastava “Istra”</a:t>
            </a:r>
          </a:p>
        </p:txBody>
      </p:sp>
      <p:pic>
        <p:nvPicPr>
          <p:cNvPr id="16388" name="Picture 4" descr="DSC0558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0"/>
            <a:ext cx="69294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SC0557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0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14313" y="5380038"/>
            <a:ext cx="28003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5400">
                <a:latin typeface="Arial Black" pitchFamily="34" charset="0"/>
              </a:rPr>
              <a:t>5</a:t>
            </a:r>
            <a:r>
              <a:rPr lang="hr-HR">
                <a:latin typeface="Arial Black" pitchFamily="34" charset="0"/>
              </a:rPr>
              <a:t>. razred</a:t>
            </a:r>
          </a:p>
          <a:p>
            <a:r>
              <a:rPr lang="hr-HR">
                <a:latin typeface="Arial Black" pitchFamily="34" charset="0"/>
              </a:rPr>
              <a:t>Šk. god. 2010 / 2011.</a:t>
            </a:r>
          </a:p>
          <a:p>
            <a:endParaRPr lang="hr-HR">
              <a:latin typeface="Arial Black" pitchFamily="34" charset="0"/>
            </a:endParaRPr>
          </a:p>
          <a:p>
            <a:endParaRPr lang="hr-HR">
              <a:latin typeface="Arial Black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786313" y="6143625"/>
            <a:ext cx="3328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latin typeface="Arial Black" pitchFamily="34" charset="0"/>
              </a:rPr>
              <a:t>Terenska nastava “Istra”</a:t>
            </a:r>
          </a:p>
        </p:txBody>
      </p:sp>
    </p:spTree>
  </p:cSld>
  <p:clrMapOvr>
    <a:masterClrMapping/>
  </p:clrMapOvr>
  <p:transition advClick="0" advTm="6000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1219</Words>
  <Application>Microsoft Office PowerPoint</Application>
  <PresentationFormat>Prikaz na zaslonu (4:3)</PresentationFormat>
  <Paragraphs>243</Paragraphs>
  <Slides>73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73</vt:i4>
      </vt:variant>
    </vt:vector>
  </HeadingPairs>
  <TitlesOfParts>
    <vt:vector size="81" baseType="lpstr">
      <vt:lpstr>Arial</vt:lpstr>
      <vt:lpstr>Lucida Sans Unicode</vt:lpstr>
      <vt:lpstr>Wingdings 3</vt:lpstr>
      <vt:lpstr>Verdana</vt:lpstr>
      <vt:lpstr>Wingdings 2</vt:lpstr>
      <vt:lpstr>Calibri</vt:lpstr>
      <vt:lpstr>Arial Black</vt:lpstr>
      <vt:lpstr>Concourse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</dc:creator>
  <cp:lastModifiedBy>Nastavnik</cp:lastModifiedBy>
  <cp:revision>31</cp:revision>
  <dcterms:created xsi:type="dcterms:W3CDTF">2014-06-03T19:41:22Z</dcterms:created>
  <dcterms:modified xsi:type="dcterms:W3CDTF">2014-06-30T08:06:11Z</dcterms:modified>
</cp:coreProperties>
</file>